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C80C4-12BB-4BD7-B7D3-84FDDB8B54A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FD5FF-53B5-4EB7-99F3-9DBBC3AB076C}">
      <dgm:prSet/>
      <dgm:spPr/>
      <dgm:t>
        <a:bodyPr/>
        <a:lstStyle/>
        <a:p>
          <a:pPr rtl="0"/>
          <a:r>
            <a:rPr lang="ru-RU" dirty="0" smtClean="0"/>
            <a:t>2 ОБЯЗАТЕЛЬНЫХ: математика в новой форме, русский язык (форма по выбору)</a:t>
          </a:r>
          <a:endParaRPr lang="ru-RU" dirty="0"/>
        </a:p>
      </dgm:t>
    </dgm:pt>
    <dgm:pt modelId="{265CC04A-37E2-40CC-851F-270681E95B88}" type="parTrans" cxnId="{4A65DD01-86DD-46A0-B583-98B72B18CA59}">
      <dgm:prSet/>
      <dgm:spPr/>
      <dgm:t>
        <a:bodyPr/>
        <a:lstStyle/>
        <a:p>
          <a:endParaRPr lang="ru-RU"/>
        </a:p>
      </dgm:t>
    </dgm:pt>
    <dgm:pt modelId="{814B746C-F631-447F-9635-B1F1A9B7E8E0}" type="sibTrans" cxnId="{4A65DD01-86DD-46A0-B583-98B72B18CA59}">
      <dgm:prSet/>
      <dgm:spPr/>
      <dgm:t>
        <a:bodyPr/>
        <a:lstStyle/>
        <a:p>
          <a:endParaRPr lang="ru-RU"/>
        </a:p>
      </dgm:t>
    </dgm:pt>
    <dgm:pt modelId="{18873033-87A2-4C5D-BC9F-9BC8FCB5FC62}">
      <dgm:prSet/>
      <dgm:spPr/>
      <dgm:t>
        <a:bodyPr/>
        <a:lstStyle/>
        <a:p>
          <a:pPr rtl="0"/>
          <a:r>
            <a:rPr lang="ru-RU" dirty="0" smtClean="0"/>
            <a:t>2 по выбору выпускника из изучаемых в 9 классе</a:t>
          </a:r>
          <a:endParaRPr lang="ru-RU" dirty="0"/>
        </a:p>
      </dgm:t>
    </dgm:pt>
    <dgm:pt modelId="{BB00BB17-DA90-4F1F-A566-A11C2D71E03F}" type="parTrans" cxnId="{23A68D7D-D5C7-4C25-8D0D-4562537BC8AA}">
      <dgm:prSet/>
      <dgm:spPr/>
      <dgm:t>
        <a:bodyPr/>
        <a:lstStyle/>
        <a:p>
          <a:endParaRPr lang="ru-RU"/>
        </a:p>
      </dgm:t>
    </dgm:pt>
    <dgm:pt modelId="{ABBFBA71-FD4D-4CCE-B016-700F72B69AFF}" type="sibTrans" cxnId="{23A68D7D-D5C7-4C25-8D0D-4562537BC8AA}">
      <dgm:prSet/>
      <dgm:spPr/>
      <dgm:t>
        <a:bodyPr/>
        <a:lstStyle/>
        <a:p>
          <a:endParaRPr lang="ru-RU"/>
        </a:p>
      </dgm:t>
    </dgm:pt>
    <dgm:pt modelId="{EE77D73B-5262-47DA-A7CE-C6DD6F8F64A7}" type="pres">
      <dgm:prSet presAssocID="{1E5C80C4-12BB-4BD7-B7D3-84FDDB8B54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760BB-4848-4161-9FA6-9249CB062068}" type="pres">
      <dgm:prSet presAssocID="{B1FFD5FF-53B5-4EB7-99F3-9DBBC3AB076C}" presName="parentLin" presStyleCnt="0"/>
      <dgm:spPr/>
    </dgm:pt>
    <dgm:pt modelId="{E0EF64F5-427D-479A-97BB-B3567C5CABED}" type="pres">
      <dgm:prSet presAssocID="{B1FFD5FF-53B5-4EB7-99F3-9DBBC3AB076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2AB8B21-F621-4F0A-9A35-90B69A613BF4}" type="pres">
      <dgm:prSet presAssocID="{B1FFD5FF-53B5-4EB7-99F3-9DBBC3AB076C}" presName="parentText" presStyleLbl="node1" presStyleIdx="0" presStyleCnt="2" custScaleY="171488" custLinFactX="14771" custLinFactNeighborX="100000" custLinFactNeighborY="-420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06D30-1E58-497F-AF91-F011C9B19C35}" type="pres">
      <dgm:prSet presAssocID="{B1FFD5FF-53B5-4EB7-99F3-9DBBC3AB076C}" presName="negativeSpace" presStyleCnt="0"/>
      <dgm:spPr/>
    </dgm:pt>
    <dgm:pt modelId="{C68D0F5D-D518-4673-915B-F6044B29F3B7}" type="pres">
      <dgm:prSet presAssocID="{B1FFD5FF-53B5-4EB7-99F3-9DBBC3AB076C}" presName="childText" presStyleLbl="conFgAcc1" presStyleIdx="0" presStyleCnt="2">
        <dgm:presLayoutVars>
          <dgm:bulletEnabled val="1"/>
        </dgm:presLayoutVars>
      </dgm:prSet>
      <dgm:spPr/>
    </dgm:pt>
    <dgm:pt modelId="{9AD8AD7B-8DE3-49C6-B273-94B38B7E2AA9}" type="pres">
      <dgm:prSet presAssocID="{814B746C-F631-447F-9635-B1F1A9B7E8E0}" presName="spaceBetweenRectangles" presStyleCnt="0"/>
      <dgm:spPr/>
    </dgm:pt>
    <dgm:pt modelId="{F91259D0-8844-4743-A98A-5E7AF0F1F175}" type="pres">
      <dgm:prSet presAssocID="{18873033-87A2-4C5D-BC9F-9BC8FCB5FC62}" presName="parentLin" presStyleCnt="0"/>
      <dgm:spPr/>
    </dgm:pt>
    <dgm:pt modelId="{6404543A-42A6-41F7-A5F9-9DA6027514CD}" type="pres">
      <dgm:prSet presAssocID="{18873033-87A2-4C5D-BC9F-9BC8FCB5FC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CFC5A97-D41F-4BB2-BC19-F38512868730}" type="pres">
      <dgm:prSet presAssocID="{18873033-87A2-4C5D-BC9F-9BC8FCB5FC62}" presName="parentText" presStyleLbl="node1" presStyleIdx="1" presStyleCnt="2" custScaleY="192556" custLinFactX="15946" custLinFactNeighborX="100000" custLinFactNeighborY="-460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B291C-3E00-4D4C-9C58-AC47DAE1AA18}" type="pres">
      <dgm:prSet presAssocID="{18873033-87A2-4C5D-BC9F-9BC8FCB5FC62}" presName="negativeSpace" presStyleCnt="0"/>
      <dgm:spPr/>
    </dgm:pt>
    <dgm:pt modelId="{D19D200C-F925-49F2-9F91-722B6B696BCA}" type="pres">
      <dgm:prSet presAssocID="{18873033-87A2-4C5D-BC9F-9BC8FCB5FC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1DE91CA-3D34-41B6-B7DC-560B0E1D0685}" type="presOf" srcId="{1E5C80C4-12BB-4BD7-B7D3-84FDDB8B54AB}" destId="{EE77D73B-5262-47DA-A7CE-C6DD6F8F64A7}" srcOrd="0" destOrd="0" presId="urn:microsoft.com/office/officeart/2005/8/layout/list1"/>
    <dgm:cxn modelId="{4A65DD01-86DD-46A0-B583-98B72B18CA59}" srcId="{1E5C80C4-12BB-4BD7-B7D3-84FDDB8B54AB}" destId="{B1FFD5FF-53B5-4EB7-99F3-9DBBC3AB076C}" srcOrd="0" destOrd="0" parTransId="{265CC04A-37E2-40CC-851F-270681E95B88}" sibTransId="{814B746C-F631-447F-9635-B1F1A9B7E8E0}"/>
    <dgm:cxn modelId="{8B70D39E-E2EB-4F64-AD13-C18A74F95DC9}" type="presOf" srcId="{18873033-87A2-4C5D-BC9F-9BC8FCB5FC62}" destId="{6404543A-42A6-41F7-A5F9-9DA6027514CD}" srcOrd="0" destOrd="0" presId="urn:microsoft.com/office/officeart/2005/8/layout/list1"/>
    <dgm:cxn modelId="{DDCC90AB-72B9-4F99-8D39-9F9F8EBB0A95}" type="presOf" srcId="{18873033-87A2-4C5D-BC9F-9BC8FCB5FC62}" destId="{3CFC5A97-D41F-4BB2-BC19-F38512868730}" srcOrd="1" destOrd="0" presId="urn:microsoft.com/office/officeart/2005/8/layout/list1"/>
    <dgm:cxn modelId="{4F168237-81D7-4F9C-A126-4810EBF7D577}" type="presOf" srcId="{B1FFD5FF-53B5-4EB7-99F3-9DBBC3AB076C}" destId="{E0EF64F5-427D-479A-97BB-B3567C5CABED}" srcOrd="0" destOrd="0" presId="urn:microsoft.com/office/officeart/2005/8/layout/list1"/>
    <dgm:cxn modelId="{9493E835-DB71-44E6-A54B-A74ED1CE185C}" type="presOf" srcId="{B1FFD5FF-53B5-4EB7-99F3-9DBBC3AB076C}" destId="{62AB8B21-F621-4F0A-9A35-90B69A613BF4}" srcOrd="1" destOrd="0" presId="urn:microsoft.com/office/officeart/2005/8/layout/list1"/>
    <dgm:cxn modelId="{23A68D7D-D5C7-4C25-8D0D-4562537BC8AA}" srcId="{1E5C80C4-12BB-4BD7-B7D3-84FDDB8B54AB}" destId="{18873033-87A2-4C5D-BC9F-9BC8FCB5FC62}" srcOrd="1" destOrd="0" parTransId="{BB00BB17-DA90-4F1F-A566-A11C2D71E03F}" sibTransId="{ABBFBA71-FD4D-4CCE-B016-700F72B69AFF}"/>
    <dgm:cxn modelId="{552715A9-1C1C-4BE0-B5A9-730DA5ABB284}" type="presParOf" srcId="{EE77D73B-5262-47DA-A7CE-C6DD6F8F64A7}" destId="{953760BB-4848-4161-9FA6-9249CB062068}" srcOrd="0" destOrd="0" presId="urn:microsoft.com/office/officeart/2005/8/layout/list1"/>
    <dgm:cxn modelId="{26927D26-38BC-4878-BC40-71CBD04005D9}" type="presParOf" srcId="{953760BB-4848-4161-9FA6-9249CB062068}" destId="{E0EF64F5-427D-479A-97BB-B3567C5CABED}" srcOrd="0" destOrd="0" presId="urn:microsoft.com/office/officeart/2005/8/layout/list1"/>
    <dgm:cxn modelId="{E01B5204-2B33-4253-8B1D-0E54FBB9E059}" type="presParOf" srcId="{953760BB-4848-4161-9FA6-9249CB062068}" destId="{62AB8B21-F621-4F0A-9A35-90B69A613BF4}" srcOrd="1" destOrd="0" presId="urn:microsoft.com/office/officeart/2005/8/layout/list1"/>
    <dgm:cxn modelId="{96E8BF80-060E-42E4-8F29-F108680C0CE3}" type="presParOf" srcId="{EE77D73B-5262-47DA-A7CE-C6DD6F8F64A7}" destId="{34B06D30-1E58-497F-AF91-F011C9B19C35}" srcOrd="1" destOrd="0" presId="urn:microsoft.com/office/officeart/2005/8/layout/list1"/>
    <dgm:cxn modelId="{43D7E58B-3161-4686-919E-7F3090275C5B}" type="presParOf" srcId="{EE77D73B-5262-47DA-A7CE-C6DD6F8F64A7}" destId="{C68D0F5D-D518-4673-915B-F6044B29F3B7}" srcOrd="2" destOrd="0" presId="urn:microsoft.com/office/officeart/2005/8/layout/list1"/>
    <dgm:cxn modelId="{A727D76F-8F3F-4D90-A5A4-E90191E29AFF}" type="presParOf" srcId="{EE77D73B-5262-47DA-A7CE-C6DD6F8F64A7}" destId="{9AD8AD7B-8DE3-49C6-B273-94B38B7E2AA9}" srcOrd="3" destOrd="0" presId="urn:microsoft.com/office/officeart/2005/8/layout/list1"/>
    <dgm:cxn modelId="{78E6D6FF-8936-413A-9792-E7E694D30485}" type="presParOf" srcId="{EE77D73B-5262-47DA-A7CE-C6DD6F8F64A7}" destId="{F91259D0-8844-4743-A98A-5E7AF0F1F175}" srcOrd="4" destOrd="0" presId="urn:microsoft.com/office/officeart/2005/8/layout/list1"/>
    <dgm:cxn modelId="{2DB31167-F4B9-4FD7-862D-1F89C3943452}" type="presParOf" srcId="{F91259D0-8844-4743-A98A-5E7AF0F1F175}" destId="{6404543A-42A6-41F7-A5F9-9DA6027514CD}" srcOrd="0" destOrd="0" presId="urn:microsoft.com/office/officeart/2005/8/layout/list1"/>
    <dgm:cxn modelId="{E2DE9A01-7D05-492F-B0BB-6D679519D192}" type="presParOf" srcId="{F91259D0-8844-4743-A98A-5E7AF0F1F175}" destId="{3CFC5A97-D41F-4BB2-BC19-F38512868730}" srcOrd="1" destOrd="0" presId="urn:microsoft.com/office/officeart/2005/8/layout/list1"/>
    <dgm:cxn modelId="{D7661BA1-D4AB-426B-990D-71C481F18CC8}" type="presParOf" srcId="{EE77D73B-5262-47DA-A7CE-C6DD6F8F64A7}" destId="{CBBB291C-3E00-4D4C-9C58-AC47DAE1AA18}" srcOrd="5" destOrd="0" presId="urn:microsoft.com/office/officeart/2005/8/layout/list1"/>
    <dgm:cxn modelId="{DA941DEB-1B07-4667-857C-428CFD15E5AB}" type="presParOf" srcId="{EE77D73B-5262-47DA-A7CE-C6DD6F8F64A7}" destId="{D19D200C-F925-49F2-9F91-722B6B696BCA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9D7E1A-3EEE-41CD-997D-7994DE38B23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7F7B8-B217-419A-8B2A-11F4D674922D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ГИА - 2012</a:t>
          </a: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170A379D-C941-4E09-9FCF-0E4704D46E70}" type="parTrans" cxnId="{C030B28E-3824-4FFB-9587-52645F248AA9}">
      <dgm:prSet/>
      <dgm:spPr/>
      <dgm:t>
        <a:bodyPr/>
        <a:lstStyle/>
        <a:p>
          <a:endParaRPr lang="ru-RU"/>
        </a:p>
      </dgm:t>
    </dgm:pt>
    <dgm:pt modelId="{4438C071-CD5F-4E80-8A8A-9EE87AA1B6E8}" type="sibTrans" cxnId="{C030B28E-3824-4FFB-9587-52645F248AA9}">
      <dgm:prSet/>
      <dgm:spPr/>
      <dgm:t>
        <a:bodyPr/>
        <a:lstStyle/>
        <a:p>
          <a:endParaRPr lang="ru-RU"/>
        </a:p>
      </dgm:t>
    </dgm:pt>
    <dgm:pt modelId="{4E375205-8A7B-4709-8544-87A365BF3595}">
      <dgm:prSet phldrT="[Текст]" custT="1"/>
      <dgm:spPr/>
      <dgm:t>
        <a:bodyPr/>
        <a:lstStyle/>
        <a:p>
          <a:r>
            <a:rPr lang="ru-RU" sz="1800" dirty="0" smtClean="0"/>
            <a:t>Традиционная форма</a:t>
          </a:r>
          <a:endParaRPr lang="ru-RU" sz="1800" dirty="0"/>
        </a:p>
      </dgm:t>
    </dgm:pt>
    <dgm:pt modelId="{AC498E51-A165-461D-82C2-A5122600C1D0}" type="parTrans" cxnId="{A81BF9F4-AB4A-4B08-B30A-41DC4A51C1B0}">
      <dgm:prSet/>
      <dgm:spPr/>
      <dgm:t>
        <a:bodyPr/>
        <a:lstStyle/>
        <a:p>
          <a:endParaRPr lang="ru-RU"/>
        </a:p>
      </dgm:t>
    </dgm:pt>
    <dgm:pt modelId="{F719A227-8E15-45DA-80A8-9B402557DC8D}" type="sibTrans" cxnId="{A81BF9F4-AB4A-4B08-B30A-41DC4A51C1B0}">
      <dgm:prSet/>
      <dgm:spPr/>
      <dgm:t>
        <a:bodyPr/>
        <a:lstStyle/>
        <a:p>
          <a:endParaRPr lang="ru-RU"/>
        </a:p>
      </dgm:t>
    </dgm:pt>
    <dgm:pt modelId="{4D18C1FB-5F0B-4BD0-9EF6-5A2B3D6E6AB9}">
      <dgm:prSet phldrT="[Текст]" custT="1"/>
      <dgm:spPr/>
      <dgm:t>
        <a:bodyPr/>
        <a:lstStyle/>
        <a:p>
          <a:r>
            <a:rPr lang="ru-RU" sz="1800" dirty="0" smtClean="0"/>
            <a:t>Новая форма</a:t>
          </a:r>
          <a:endParaRPr lang="ru-RU" sz="1800" dirty="0"/>
        </a:p>
      </dgm:t>
    </dgm:pt>
    <dgm:pt modelId="{BCC5248D-16B9-44B0-8ED7-62393BD938A3}" type="parTrans" cxnId="{29D280AB-1A1F-4A58-9ADD-6442F8BAC6E5}">
      <dgm:prSet/>
      <dgm:spPr/>
      <dgm:t>
        <a:bodyPr/>
        <a:lstStyle/>
        <a:p>
          <a:endParaRPr lang="ru-RU"/>
        </a:p>
      </dgm:t>
    </dgm:pt>
    <dgm:pt modelId="{2677E901-2648-4212-8DE9-EF263C8196C0}" type="sibTrans" cxnId="{29D280AB-1A1F-4A58-9ADD-6442F8BAC6E5}">
      <dgm:prSet/>
      <dgm:spPr/>
      <dgm:t>
        <a:bodyPr/>
        <a:lstStyle/>
        <a:p>
          <a:endParaRPr lang="ru-RU"/>
        </a:p>
      </dgm:t>
    </dgm:pt>
    <dgm:pt modelId="{F6E67DA8-7626-4F13-A757-C5956DAFB46A}">
      <dgm:prSet phldrT="[Текст]"/>
      <dgm:spPr/>
      <dgm:t>
        <a:bodyPr/>
        <a:lstStyle/>
        <a:p>
          <a:r>
            <a:rPr lang="ru-RU" dirty="0" smtClean="0"/>
            <a:t>Математика – обязательно;</a:t>
          </a:r>
        </a:p>
        <a:p>
          <a:r>
            <a:rPr lang="ru-RU" dirty="0" smtClean="0"/>
            <a:t>Русский язык, химия, физика, биология – по выбору</a:t>
          </a:r>
          <a:endParaRPr lang="ru-RU" dirty="0"/>
        </a:p>
      </dgm:t>
    </dgm:pt>
    <dgm:pt modelId="{176B5E8A-9CB7-472A-A8C6-8A2E68077931}" type="parTrans" cxnId="{B67AF0BA-C324-4DBC-8895-A6FFD5B6F317}">
      <dgm:prSet/>
      <dgm:spPr/>
    </dgm:pt>
    <dgm:pt modelId="{D7C9E6C0-201B-4E48-BCFE-1D0F7411E7A5}" type="sibTrans" cxnId="{B67AF0BA-C324-4DBC-8895-A6FFD5B6F317}">
      <dgm:prSet/>
      <dgm:spPr/>
    </dgm:pt>
    <dgm:pt modelId="{F66CCD3D-A2C4-4CDA-956C-1F8F71801108}">
      <dgm:prSet phldrT="[Текст]"/>
      <dgm:spPr/>
      <dgm:t>
        <a:bodyPr/>
        <a:lstStyle/>
        <a:p>
          <a:r>
            <a:rPr lang="ru-RU" dirty="0" smtClean="0"/>
            <a:t>Русский язык – обязательно (если не выбрал в новой форме), остальные предметы по выбору</a:t>
          </a:r>
          <a:endParaRPr lang="ru-RU" dirty="0"/>
        </a:p>
      </dgm:t>
    </dgm:pt>
    <dgm:pt modelId="{20A5E458-6B46-4F9D-B3BF-62F181455993}" type="parTrans" cxnId="{4E4E4219-44C7-488A-BF8E-EFC3DDFF397F}">
      <dgm:prSet/>
      <dgm:spPr/>
    </dgm:pt>
    <dgm:pt modelId="{0175D901-7098-465E-9B2D-4D6E8197C724}" type="sibTrans" cxnId="{4E4E4219-44C7-488A-BF8E-EFC3DDFF397F}">
      <dgm:prSet/>
      <dgm:spPr/>
    </dgm:pt>
    <dgm:pt modelId="{2BAECA72-0AEB-426B-8769-818814E17CC2}" type="pres">
      <dgm:prSet presAssocID="{389D7E1A-3EEE-41CD-997D-7994DE38B2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E18495-DAED-49B1-8155-83EDD6BBA729}" type="pres">
      <dgm:prSet presAssocID="{5767F7B8-B217-419A-8B2A-11F4D674922D}" presName="hierRoot1" presStyleCnt="0"/>
      <dgm:spPr/>
    </dgm:pt>
    <dgm:pt modelId="{6AEAFED7-D84F-463A-9292-68105FF02F3F}" type="pres">
      <dgm:prSet presAssocID="{5767F7B8-B217-419A-8B2A-11F4D674922D}" presName="composite" presStyleCnt="0"/>
      <dgm:spPr/>
    </dgm:pt>
    <dgm:pt modelId="{D12CCF04-9148-4012-9C7E-1369768A59BE}" type="pres">
      <dgm:prSet presAssocID="{5767F7B8-B217-419A-8B2A-11F4D674922D}" presName="background" presStyleLbl="node0" presStyleIdx="0" presStyleCnt="1"/>
      <dgm:spPr/>
    </dgm:pt>
    <dgm:pt modelId="{777ACB1E-F43D-4FA0-9416-A700B0EC081C}" type="pres">
      <dgm:prSet presAssocID="{5767F7B8-B217-419A-8B2A-11F4D674922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BAB13-F15C-4571-BFDB-AEE95CB27B50}" type="pres">
      <dgm:prSet presAssocID="{5767F7B8-B217-419A-8B2A-11F4D674922D}" presName="hierChild2" presStyleCnt="0"/>
      <dgm:spPr/>
    </dgm:pt>
    <dgm:pt modelId="{8A9CC6FB-17CA-4C7E-AC77-DCDE31DB4C2E}" type="pres">
      <dgm:prSet presAssocID="{AC498E51-A165-461D-82C2-A5122600C1D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52AAA41-46B5-4300-8EF1-2B5DD4840B3C}" type="pres">
      <dgm:prSet presAssocID="{4E375205-8A7B-4709-8544-87A365BF3595}" presName="hierRoot2" presStyleCnt="0"/>
      <dgm:spPr/>
    </dgm:pt>
    <dgm:pt modelId="{86E83952-4574-4281-ABE9-BD1663B17A37}" type="pres">
      <dgm:prSet presAssocID="{4E375205-8A7B-4709-8544-87A365BF3595}" presName="composite2" presStyleCnt="0"/>
      <dgm:spPr/>
    </dgm:pt>
    <dgm:pt modelId="{675F6A27-EC6B-4A2A-8437-4E1D39A53320}" type="pres">
      <dgm:prSet presAssocID="{4E375205-8A7B-4709-8544-87A365BF3595}" presName="background2" presStyleLbl="node2" presStyleIdx="0" presStyleCnt="2"/>
      <dgm:spPr/>
    </dgm:pt>
    <dgm:pt modelId="{FBF9E134-0989-407D-840A-2674135A26BB}" type="pres">
      <dgm:prSet presAssocID="{4E375205-8A7B-4709-8544-87A365BF359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C38EAF-2EA1-4FE4-BED9-8D2E47CBB40E}" type="pres">
      <dgm:prSet presAssocID="{4E375205-8A7B-4709-8544-87A365BF3595}" presName="hierChild3" presStyleCnt="0"/>
      <dgm:spPr/>
    </dgm:pt>
    <dgm:pt modelId="{A80D644E-3A77-4B55-B296-8F2533B284CD}" type="pres">
      <dgm:prSet presAssocID="{20A5E458-6B46-4F9D-B3BF-62F181455993}" presName="Name17" presStyleLbl="parChTrans1D3" presStyleIdx="0" presStyleCnt="2"/>
      <dgm:spPr/>
    </dgm:pt>
    <dgm:pt modelId="{52F42EBB-C26C-4A3C-BF09-DDB4BCDD1D02}" type="pres">
      <dgm:prSet presAssocID="{F66CCD3D-A2C4-4CDA-956C-1F8F71801108}" presName="hierRoot3" presStyleCnt="0"/>
      <dgm:spPr/>
    </dgm:pt>
    <dgm:pt modelId="{80EA370F-B8F2-444E-BC97-B69435A2FD27}" type="pres">
      <dgm:prSet presAssocID="{F66CCD3D-A2C4-4CDA-956C-1F8F71801108}" presName="composite3" presStyleCnt="0"/>
      <dgm:spPr/>
    </dgm:pt>
    <dgm:pt modelId="{952D7E56-507C-42E1-B5C2-BD6A5D8F2B5F}" type="pres">
      <dgm:prSet presAssocID="{F66CCD3D-A2C4-4CDA-956C-1F8F71801108}" presName="background3" presStyleLbl="node3" presStyleIdx="0" presStyleCnt="2"/>
      <dgm:spPr/>
    </dgm:pt>
    <dgm:pt modelId="{F1E010F2-110F-44EF-BD45-DB6664F5B002}" type="pres">
      <dgm:prSet presAssocID="{F66CCD3D-A2C4-4CDA-956C-1F8F71801108}" presName="text3" presStyleLbl="fgAcc3" presStyleIdx="0" presStyleCnt="2" custScaleX="192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C7D451-52DC-485A-AF50-86575B573B91}" type="pres">
      <dgm:prSet presAssocID="{F66CCD3D-A2C4-4CDA-956C-1F8F71801108}" presName="hierChild4" presStyleCnt="0"/>
      <dgm:spPr/>
    </dgm:pt>
    <dgm:pt modelId="{7F606D7F-4198-4461-8E51-3E130842447D}" type="pres">
      <dgm:prSet presAssocID="{BCC5248D-16B9-44B0-8ED7-62393BD938A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0A08CFB-24C3-40C6-AE39-840953AB86F0}" type="pres">
      <dgm:prSet presAssocID="{4D18C1FB-5F0B-4BD0-9EF6-5A2B3D6E6AB9}" presName="hierRoot2" presStyleCnt="0"/>
      <dgm:spPr/>
    </dgm:pt>
    <dgm:pt modelId="{C9D3C78A-A6BF-413F-AF3A-41411B50E62E}" type="pres">
      <dgm:prSet presAssocID="{4D18C1FB-5F0B-4BD0-9EF6-5A2B3D6E6AB9}" presName="composite2" presStyleCnt="0"/>
      <dgm:spPr/>
    </dgm:pt>
    <dgm:pt modelId="{27744D84-1FFF-4A00-95B3-84FD71CD3961}" type="pres">
      <dgm:prSet presAssocID="{4D18C1FB-5F0B-4BD0-9EF6-5A2B3D6E6AB9}" presName="background2" presStyleLbl="node2" presStyleIdx="1" presStyleCnt="2"/>
      <dgm:spPr/>
    </dgm:pt>
    <dgm:pt modelId="{6046241D-DB71-4E62-AC46-ED9422B73C4C}" type="pres">
      <dgm:prSet presAssocID="{4D18C1FB-5F0B-4BD0-9EF6-5A2B3D6E6AB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A7927-563C-485B-8F17-1ED2013885A1}" type="pres">
      <dgm:prSet presAssocID="{4D18C1FB-5F0B-4BD0-9EF6-5A2B3D6E6AB9}" presName="hierChild3" presStyleCnt="0"/>
      <dgm:spPr/>
    </dgm:pt>
    <dgm:pt modelId="{B0771E1C-C657-434B-B915-2C72D535D6A6}" type="pres">
      <dgm:prSet presAssocID="{176B5E8A-9CB7-472A-A8C6-8A2E68077931}" presName="Name17" presStyleLbl="parChTrans1D3" presStyleIdx="1" presStyleCnt="2"/>
      <dgm:spPr/>
    </dgm:pt>
    <dgm:pt modelId="{931096C2-93C1-4F55-BADE-4845E7EF5977}" type="pres">
      <dgm:prSet presAssocID="{F6E67DA8-7626-4F13-A757-C5956DAFB46A}" presName="hierRoot3" presStyleCnt="0"/>
      <dgm:spPr/>
    </dgm:pt>
    <dgm:pt modelId="{5B010E3D-E058-41A2-858A-4F01D7444E79}" type="pres">
      <dgm:prSet presAssocID="{F6E67DA8-7626-4F13-A757-C5956DAFB46A}" presName="composite3" presStyleCnt="0"/>
      <dgm:spPr/>
    </dgm:pt>
    <dgm:pt modelId="{7D714E88-DCDD-40F8-A786-4F9FAF3C0BD8}" type="pres">
      <dgm:prSet presAssocID="{F6E67DA8-7626-4F13-A757-C5956DAFB46A}" presName="background3" presStyleLbl="node3" presStyleIdx="1" presStyleCnt="2"/>
      <dgm:spPr/>
    </dgm:pt>
    <dgm:pt modelId="{2D4097C0-4504-4D40-9CD2-FDDB3168323D}" type="pres">
      <dgm:prSet presAssocID="{F6E67DA8-7626-4F13-A757-C5956DAFB46A}" presName="text3" presStyleLbl="fgAcc3" presStyleIdx="1" presStyleCnt="2" custScaleX="199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8E09C7-A531-4800-94F6-49D93EB433A5}" type="pres">
      <dgm:prSet presAssocID="{F6E67DA8-7626-4F13-A757-C5956DAFB46A}" presName="hierChild4" presStyleCnt="0"/>
      <dgm:spPr/>
    </dgm:pt>
  </dgm:ptLst>
  <dgm:cxnLst>
    <dgm:cxn modelId="{FD0E05F2-004C-42A5-A8D7-90745C9B095C}" type="presOf" srcId="{F66CCD3D-A2C4-4CDA-956C-1F8F71801108}" destId="{F1E010F2-110F-44EF-BD45-DB6664F5B002}" srcOrd="0" destOrd="0" presId="urn:microsoft.com/office/officeart/2005/8/layout/hierarchy1"/>
    <dgm:cxn modelId="{430BB8D4-C320-42A7-AA28-4033908EB8C1}" type="presOf" srcId="{BCC5248D-16B9-44B0-8ED7-62393BD938A3}" destId="{7F606D7F-4198-4461-8E51-3E130842447D}" srcOrd="0" destOrd="0" presId="urn:microsoft.com/office/officeart/2005/8/layout/hierarchy1"/>
    <dgm:cxn modelId="{A81BF9F4-AB4A-4B08-B30A-41DC4A51C1B0}" srcId="{5767F7B8-B217-419A-8B2A-11F4D674922D}" destId="{4E375205-8A7B-4709-8544-87A365BF3595}" srcOrd="0" destOrd="0" parTransId="{AC498E51-A165-461D-82C2-A5122600C1D0}" sibTransId="{F719A227-8E15-45DA-80A8-9B402557DC8D}"/>
    <dgm:cxn modelId="{CB1739CE-B05A-4C15-9EC2-EA1F06669C40}" type="presOf" srcId="{F6E67DA8-7626-4F13-A757-C5956DAFB46A}" destId="{2D4097C0-4504-4D40-9CD2-FDDB3168323D}" srcOrd="0" destOrd="0" presId="urn:microsoft.com/office/officeart/2005/8/layout/hierarchy1"/>
    <dgm:cxn modelId="{325F0EE8-942A-412A-8FEC-054BE76C0A04}" type="presOf" srcId="{4D18C1FB-5F0B-4BD0-9EF6-5A2B3D6E6AB9}" destId="{6046241D-DB71-4E62-AC46-ED9422B73C4C}" srcOrd="0" destOrd="0" presId="urn:microsoft.com/office/officeart/2005/8/layout/hierarchy1"/>
    <dgm:cxn modelId="{4E4E4219-44C7-488A-BF8E-EFC3DDFF397F}" srcId="{4E375205-8A7B-4709-8544-87A365BF3595}" destId="{F66CCD3D-A2C4-4CDA-956C-1F8F71801108}" srcOrd="0" destOrd="0" parTransId="{20A5E458-6B46-4F9D-B3BF-62F181455993}" sibTransId="{0175D901-7098-465E-9B2D-4D6E8197C724}"/>
    <dgm:cxn modelId="{F82779F5-8DBE-4FE4-AED6-6DC464695288}" type="presOf" srcId="{AC498E51-A165-461D-82C2-A5122600C1D0}" destId="{8A9CC6FB-17CA-4C7E-AC77-DCDE31DB4C2E}" srcOrd="0" destOrd="0" presId="urn:microsoft.com/office/officeart/2005/8/layout/hierarchy1"/>
    <dgm:cxn modelId="{78FEFCEA-93E4-4F3E-B707-F147FEC03BE8}" type="presOf" srcId="{20A5E458-6B46-4F9D-B3BF-62F181455993}" destId="{A80D644E-3A77-4B55-B296-8F2533B284CD}" srcOrd="0" destOrd="0" presId="urn:microsoft.com/office/officeart/2005/8/layout/hierarchy1"/>
    <dgm:cxn modelId="{E1D646C2-6FA1-4EE9-8146-69F09D1C66D3}" type="presOf" srcId="{5767F7B8-B217-419A-8B2A-11F4D674922D}" destId="{777ACB1E-F43D-4FA0-9416-A700B0EC081C}" srcOrd="0" destOrd="0" presId="urn:microsoft.com/office/officeart/2005/8/layout/hierarchy1"/>
    <dgm:cxn modelId="{29D280AB-1A1F-4A58-9ADD-6442F8BAC6E5}" srcId="{5767F7B8-B217-419A-8B2A-11F4D674922D}" destId="{4D18C1FB-5F0B-4BD0-9EF6-5A2B3D6E6AB9}" srcOrd="1" destOrd="0" parTransId="{BCC5248D-16B9-44B0-8ED7-62393BD938A3}" sibTransId="{2677E901-2648-4212-8DE9-EF263C8196C0}"/>
    <dgm:cxn modelId="{38BEB9D7-C2F7-42F3-BCA4-D60974321E06}" type="presOf" srcId="{389D7E1A-3EEE-41CD-997D-7994DE38B230}" destId="{2BAECA72-0AEB-426B-8769-818814E17CC2}" srcOrd="0" destOrd="0" presId="urn:microsoft.com/office/officeart/2005/8/layout/hierarchy1"/>
    <dgm:cxn modelId="{B67AF0BA-C324-4DBC-8895-A6FFD5B6F317}" srcId="{4D18C1FB-5F0B-4BD0-9EF6-5A2B3D6E6AB9}" destId="{F6E67DA8-7626-4F13-A757-C5956DAFB46A}" srcOrd="0" destOrd="0" parTransId="{176B5E8A-9CB7-472A-A8C6-8A2E68077931}" sibTransId="{D7C9E6C0-201B-4E48-BCFE-1D0F7411E7A5}"/>
    <dgm:cxn modelId="{FB0C5640-2D9E-45C1-BAB0-1233D1B1B74C}" type="presOf" srcId="{176B5E8A-9CB7-472A-A8C6-8A2E68077931}" destId="{B0771E1C-C657-434B-B915-2C72D535D6A6}" srcOrd="0" destOrd="0" presId="urn:microsoft.com/office/officeart/2005/8/layout/hierarchy1"/>
    <dgm:cxn modelId="{C030B28E-3824-4FFB-9587-52645F248AA9}" srcId="{389D7E1A-3EEE-41CD-997D-7994DE38B230}" destId="{5767F7B8-B217-419A-8B2A-11F4D674922D}" srcOrd="0" destOrd="0" parTransId="{170A379D-C941-4E09-9FCF-0E4704D46E70}" sibTransId="{4438C071-CD5F-4E80-8A8A-9EE87AA1B6E8}"/>
    <dgm:cxn modelId="{A41C1285-6EB7-4F78-B59F-596F0D5EF41C}" type="presOf" srcId="{4E375205-8A7B-4709-8544-87A365BF3595}" destId="{FBF9E134-0989-407D-840A-2674135A26BB}" srcOrd="0" destOrd="0" presId="urn:microsoft.com/office/officeart/2005/8/layout/hierarchy1"/>
    <dgm:cxn modelId="{E854F2A2-01BF-42E1-A74A-2F25FDA799D5}" type="presParOf" srcId="{2BAECA72-0AEB-426B-8769-818814E17CC2}" destId="{57E18495-DAED-49B1-8155-83EDD6BBA729}" srcOrd="0" destOrd="0" presId="urn:microsoft.com/office/officeart/2005/8/layout/hierarchy1"/>
    <dgm:cxn modelId="{EBF740AB-6A0A-4434-B99F-C556D2CAA889}" type="presParOf" srcId="{57E18495-DAED-49B1-8155-83EDD6BBA729}" destId="{6AEAFED7-D84F-463A-9292-68105FF02F3F}" srcOrd="0" destOrd="0" presId="urn:microsoft.com/office/officeart/2005/8/layout/hierarchy1"/>
    <dgm:cxn modelId="{269EDE27-EC34-4187-BB2D-7A7D4971B7CA}" type="presParOf" srcId="{6AEAFED7-D84F-463A-9292-68105FF02F3F}" destId="{D12CCF04-9148-4012-9C7E-1369768A59BE}" srcOrd="0" destOrd="0" presId="urn:microsoft.com/office/officeart/2005/8/layout/hierarchy1"/>
    <dgm:cxn modelId="{72098C9A-A02C-48B0-BDA0-230B2ED49E17}" type="presParOf" srcId="{6AEAFED7-D84F-463A-9292-68105FF02F3F}" destId="{777ACB1E-F43D-4FA0-9416-A700B0EC081C}" srcOrd="1" destOrd="0" presId="urn:microsoft.com/office/officeart/2005/8/layout/hierarchy1"/>
    <dgm:cxn modelId="{ACEFAAC1-D816-44A3-9041-241C0AFA3BC4}" type="presParOf" srcId="{57E18495-DAED-49B1-8155-83EDD6BBA729}" destId="{222BAB13-F15C-4571-BFDB-AEE95CB27B50}" srcOrd="1" destOrd="0" presId="urn:microsoft.com/office/officeart/2005/8/layout/hierarchy1"/>
    <dgm:cxn modelId="{1CF6DAED-72EC-4B30-BC36-15A1E2F7DC00}" type="presParOf" srcId="{222BAB13-F15C-4571-BFDB-AEE95CB27B50}" destId="{8A9CC6FB-17CA-4C7E-AC77-DCDE31DB4C2E}" srcOrd="0" destOrd="0" presId="urn:microsoft.com/office/officeart/2005/8/layout/hierarchy1"/>
    <dgm:cxn modelId="{70281593-084F-474D-92EB-5544D730574D}" type="presParOf" srcId="{222BAB13-F15C-4571-BFDB-AEE95CB27B50}" destId="{852AAA41-46B5-4300-8EF1-2B5DD4840B3C}" srcOrd="1" destOrd="0" presId="urn:microsoft.com/office/officeart/2005/8/layout/hierarchy1"/>
    <dgm:cxn modelId="{756B0540-5092-48C1-B1C1-37ED959DD907}" type="presParOf" srcId="{852AAA41-46B5-4300-8EF1-2B5DD4840B3C}" destId="{86E83952-4574-4281-ABE9-BD1663B17A37}" srcOrd="0" destOrd="0" presId="urn:microsoft.com/office/officeart/2005/8/layout/hierarchy1"/>
    <dgm:cxn modelId="{EF0F8251-042F-4290-A917-36206E57E4EF}" type="presParOf" srcId="{86E83952-4574-4281-ABE9-BD1663B17A37}" destId="{675F6A27-EC6B-4A2A-8437-4E1D39A53320}" srcOrd="0" destOrd="0" presId="urn:microsoft.com/office/officeart/2005/8/layout/hierarchy1"/>
    <dgm:cxn modelId="{7EBA746E-8C4E-425E-B647-47FB90CEAB9A}" type="presParOf" srcId="{86E83952-4574-4281-ABE9-BD1663B17A37}" destId="{FBF9E134-0989-407D-840A-2674135A26BB}" srcOrd="1" destOrd="0" presId="urn:microsoft.com/office/officeart/2005/8/layout/hierarchy1"/>
    <dgm:cxn modelId="{28F111A9-7E0D-4DC3-872A-B59234B1AFE8}" type="presParOf" srcId="{852AAA41-46B5-4300-8EF1-2B5DD4840B3C}" destId="{94C38EAF-2EA1-4FE4-BED9-8D2E47CBB40E}" srcOrd="1" destOrd="0" presId="urn:microsoft.com/office/officeart/2005/8/layout/hierarchy1"/>
    <dgm:cxn modelId="{74299B74-DC96-41B6-834B-0CE9B0FE494E}" type="presParOf" srcId="{94C38EAF-2EA1-4FE4-BED9-8D2E47CBB40E}" destId="{A80D644E-3A77-4B55-B296-8F2533B284CD}" srcOrd="0" destOrd="0" presId="urn:microsoft.com/office/officeart/2005/8/layout/hierarchy1"/>
    <dgm:cxn modelId="{BAC6D1DF-4274-478C-BDB6-CFBC89D7169A}" type="presParOf" srcId="{94C38EAF-2EA1-4FE4-BED9-8D2E47CBB40E}" destId="{52F42EBB-C26C-4A3C-BF09-DDB4BCDD1D02}" srcOrd="1" destOrd="0" presId="urn:microsoft.com/office/officeart/2005/8/layout/hierarchy1"/>
    <dgm:cxn modelId="{44460F17-C621-4030-8BB0-73D1A442CA83}" type="presParOf" srcId="{52F42EBB-C26C-4A3C-BF09-DDB4BCDD1D02}" destId="{80EA370F-B8F2-444E-BC97-B69435A2FD27}" srcOrd="0" destOrd="0" presId="urn:microsoft.com/office/officeart/2005/8/layout/hierarchy1"/>
    <dgm:cxn modelId="{087E1F03-3BF2-43F8-94AB-C18CC01FB2D2}" type="presParOf" srcId="{80EA370F-B8F2-444E-BC97-B69435A2FD27}" destId="{952D7E56-507C-42E1-B5C2-BD6A5D8F2B5F}" srcOrd="0" destOrd="0" presId="urn:microsoft.com/office/officeart/2005/8/layout/hierarchy1"/>
    <dgm:cxn modelId="{087D9218-70E2-472B-BD4E-532423F1CB3E}" type="presParOf" srcId="{80EA370F-B8F2-444E-BC97-B69435A2FD27}" destId="{F1E010F2-110F-44EF-BD45-DB6664F5B002}" srcOrd="1" destOrd="0" presId="urn:microsoft.com/office/officeart/2005/8/layout/hierarchy1"/>
    <dgm:cxn modelId="{D12A233E-85BF-45EE-8607-6D66CE195B6A}" type="presParOf" srcId="{52F42EBB-C26C-4A3C-BF09-DDB4BCDD1D02}" destId="{9CC7D451-52DC-485A-AF50-86575B573B91}" srcOrd="1" destOrd="0" presId="urn:microsoft.com/office/officeart/2005/8/layout/hierarchy1"/>
    <dgm:cxn modelId="{2C90F432-BF1E-4F4C-80EE-A47741C2EB20}" type="presParOf" srcId="{222BAB13-F15C-4571-BFDB-AEE95CB27B50}" destId="{7F606D7F-4198-4461-8E51-3E130842447D}" srcOrd="2" destOrd="0" presId="urn:microsoft.com/office/officeart/2005/8/layout/hierarchy1"/>
    <dgm:cxn modelId="{F165E802-86C9-4C49-B1FF-46FC16A05CB9}" type="presParOf" srcId="{222BAB13-F15C-4571-BFDB-AEE95CB27B50}" destId="{10A08CFB-24C3-40C6-AE39-840953AB86F0}" srcOrd="3" destOrd="0" presId="urn:microsoft.com/office/officeart/2005/8/layout/hierarchy1"/>
    <dgm:cxn modelId="{A1A3E941-5035-4593-AF80-7F2BB327E16D}" type="presParOf" srcId="{10A08CFB-24C3-40C6-AE39-840953AB86F0}" destId="{C9D3C78A-A6BF-413F-AF3A-41411B50E62E}" srcOrd="0" destOrd="0" presId="urn:microsoft.com/office/officeart/2005/8/layout/hierarchy1"/>
    <dgm:cxn modelId="{BE77222D-2EE2-41F9-B390-1C6FEB5B78E7}" type="presParOf" srcId="{C9D3C78A-A6BF-413F-AF3A-41411B50E62E}" destId="{27744D84-1FFF-4A00-95B3-84FD71CD3961}" srcOrd="0" destOrd="0" presId="urn:microsoft.com/office/officeart/2005/8/layout/hierarchy1"/>
    <dgm:cxn modelId="{B5B8EB6D-4D7F-4D64-A77D-C07BE3A0515D}" type="presParOf" srcId="{C9D3C78A-A6BF-413F-AF3A-41411B50E62E}" destId="{6046241D-DB71-4E62-AC46-ED9422B73C4C}" srcOrd="1" destOrd="0" presId="urn:microsoft.com/office/officeart/2005/8/layout/hierarchy1"/>
    <dgm:cxn modelId="{1BF73100-ED55-4C76-91BD-8924D4B9B549}" type="presParOf" srcId="{10A08CFB-24C3-40C6-AE39-840953AB86F0}" destId="{418A7927-563C-485B-8F17-1ED2013885A1}" srcOrd="1" destOrd="0" presId="urn:microsoft.com/office/officeart/2005/8/layout/hierarchy1"/>
    <dgm:cxn modelId="{FC74AA1C-056B-480F-AA9C-84F2594D83C8}" type="presParOf" srcId="{418A7927-563C-485B-8F17-1ED2013885A1}" destId="{B0771E1C-C657-434B-B915-2C72D535D6A6}" srcOrd="0" destOrd="0" presId="urn:microsoft.com/office/officeart/2005/8/layout/hierarchy1"/>
    <dgm:cxn modelId="{75A6D7E0-2B3C-48B6-9D58-74695D554B52}" type="presParOf" srcId="{418A7927-563C-485B-8F17-1ED2013885A1}" destId="{931096C2-93C1-4F55-BADE-4845E7EF5977}" srcOrd="1" destOrd="0" presId="urn:microsoft.com/office/officeart/2005/8/layout/hierarchy1"/>
    <dgm:cxn modelId="{9DEC94F9-4C22-42B9-88CB-0C5F21ED9AC0}" type="presParOf" srcId="{931096C2-93C1-4F55-BADE-4845E7EF5977}" destId="{5B010E3D-E058-41A2-858A-4F01D7444E79}" srcOrd="0" destOrd="0" presId="urn:microsoft.com/office/officeart/2005/8/layout/hierarchy1"/>
    <dgm:cxn modelId="{77E17FE7-BF28-4237-BB96-356FE24242F4}" type="presParOf" srcId="{5B010E3D-E058-41A2-858A-4F01D7444E79}" destId="{7D714E88-DCDD-40F8-A786-4F9FAF3C0BD8}" srcOrd="0" destOrd="0" presId="urn:microsoft.com/office/officeart/2005/8/layout/hierarchy1"/>
    <dgm:cxn modelId="{852EA0DF-D5F0-4FE4-96D2-13A7AC8248ED}" type="presParOf" srcId="{5B010E3D-E058-41A2-858A-4F01D7444E79}" destId="{2D4097C0-4504-4D40-9CD2-FDDB3168323D}" srcOrd="1" destOrd="0" presId="urn:microsoft.com/office/officeart/2005/8/layout/hierarchy1"/>
    <dgm:cxn modelId="{17FFED06-D5B3-4BBF-8D0D-44486112C747}" type="presParOf" srcId="{931096C2-93C1-4F55-BADE-4845E7EF5977}" destId="{188E09C7-A531-4800-94F6-49D93EB433A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ia.osoko.ru/ru/ege3/main/brief-glossary/" TargetMode="External"/><Relationship Id="rId2" Type="http://schemas.openxmlformats.org/officeDocument/2006/relationships/hyperlink" Target="http://www.fipi.ru/vi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gia.osok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.gov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458200" cy="214314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ГИА - 2012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Информация для обучающихся 9 класса и их родителей (законных представителей)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Участники ГИА – 2012 обязаны сдать не менее 4 экзаменов: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ГИА-2012 в новой форме не предусмотрено единообразных, обязательных для всех бланков.</a:t>
            </a:r>
          </a:p>
          <a:p>
            <a:pPr>
              <a:buNone/>
            </a:pPr>
            <a:r>
              <a:rPr lang="ru-RU" dirty="0" smtClean="0"/>
              <a:t>В 2012 году каждый субъект РФ разрабатывает свои виды бланков в зависимости от технологии обработки экзаменационных работ. Этот процесс регулируется региональной нормативной правовой базой.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Правильное выполнение каждого из содержащихся в экзаменационной работе заданий с выбором ответа оценивается 1 баллом. В случае, если выпускник выбрал неверный вариант ответа, два или более вариантов ответа (даже если среди них есть верный) или не отметил никакого варианта, выставляется 0 баллов.</a:t>
            </a:r>
          </a:p>
          <a:p>
            <a:r>
              <a:rPr lang="ru-RU" dirty="0" smtClean="0"/>
              <a:t>Правильное выполнение каждого из заданий с кратким ответом оценивается в различных предметах 1 или более баллом. Задание с кратким ответом считается выполненным, если ответ записан в той форме, как этого требует содержащаяся в экзаменационной работе инструкция.</a:t>
            </a:r>
          </a:p>
          <a:p>
            <a:r>
              <a:rPr lang="ru-RU" dirty="0" smtClean="0"/>
              <a:t>Выполнение заданий с развернутым ответом оценивается по специальным критериям специально подготовленными экспертами. </a:t>
            </a:r>
          </a:p>
          <a:p>
            <a:r>
              <a:rPr lang="ru-RU" dirty="0" smtClean="0"/>
              <a:t>Баллы за выполнение всех заданий работы суммируются.</a:t>
            </a:r>
          </a:p>
          <a:p>
            <a:r>
              <a:rPr lang="ru-RU" dirty="0" smtClean="0"/>
              <a:t>По каждому предмету устанавливается шкала оценивания результатов выполнения экзаменационных работ (от 20 до 45 баллов) и шкала (на основе рекомендаций </a:t>
            </a:r>
            <a:r>
              <a:rPr lang="ru-RU" u="sng" dirty="0" smtClean="0">
                <a:hlinkClick r:id="rId2"/>
              </a:rPr>
              <a:t>ФИПИ</a:t>
            </a:r>
            <a:r>
              <a:rPr lang="ru-RU" dirty="0" smtClean="0"/>
              <a:t>) пересчета первичных баллов за выполнение экзаменационной работы в отметку по пятибалльной шкале.</a:t>
            </a:r>
          </a:p>
          <a:p>
            <a:r>
              <a:rPr lang="ru-RU" dirty="0" smtClean="0"/>
              <a:t>Оценки за экзамен выпускники могут узнать в </a:t>
            </a:r>
            <a:r>
              <a:rPr lang="ru-RU" u="sng" dirty="0" smtClean="0">
                <a:hlinkClick r:id="rId3"/>
              </a:rPr>
              <a:t>ОУ</a:t>
            </a:r>
            <a:r>
              <a:rPr lang="ru-RU" dirty="0" smtClean="0"/>
              <a:t>, где они обучаются, после того, как работы будут проверены и результаты утверждены.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Неудовлетворительная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Выпускники 9 классов, получившие на государственной (итоговой) аттестации не более 2-х неудовлетворительных отметок, допускаются к повторной ГИА по этим предметам.</a:t>
            </a:r>
          </a:p>
          <a:p>
            <a:r>
              <a:rPr lang="ru-RU" dirty="0" smtClean="0"/>
              <a:t>Повторно ГИА проводится до начала нового учебного года в сроки, устанавливаемые органами управления образованием субъектов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u="sng" dirty="0" smtClean="0"/>
              <a:t>О нарушении процедуры проведения ГИА:</a:t>
            </a:r>
          </a:p>
          <a:p>
            <a:r>
              <a:rPr lang="ru-RU" dirty="0" smtClean="0"/>
              <a:t>подается выпускником в письменной форме непосредственно в день проведения экзамена до выхода из ОУ-ППЭ руководителю ОУ-ППЭ.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u="sng" dirty="0" smtClean="0"/>
              <a:t>О результатах ГИА:</a:t>
            </a:r>
          </a:p>
          <a:p>
            <a:r>
              <a:rPr lang="ru-RU" dirty="0" smtClean="0"/>
              <a:t>следует подать в 3-дневный срок в письменной форме в территориальную </a:t>
            </a:r>
            <a:r>
              <a:rPr lang="ru-RU" dirty="0" smtClean="0">
                <a:solidFill>
                  <a:schemeClr val="tx1"/>
                </a:solidFill>
              </a:rPr>
              <a:t>конфликтную комиссию</a:t>
            </a:r>
            <a:r>
              <a:rPr lang="ru-RU" dirty="0" smtClean="0"/>
              <a:t> либо руководителю того ОУ, в котором обучающийся ознакомился с официальными результатами экзамена.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источники: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http://gia.osoko.ru/</a:t>
            </a:r>
            <a:r>
              <a:rPr lang="ru-RU" dirty="0" smtClean="0"/>
              <a:t> - официальный информационный портал государственной итоговой аттестации</a:t>
            </a:r>
          </a:p>
          <a:p>
            <a:r>
              <a:rPr lang="de-DE" dirty="0" smtClean="0">
                <a:hlinkClick r:id="rId3"/>
              </a:rPr>
              <a:t>http://fipi.ru/</a:t>
            </a:r>
            <a:r>
              <a:rPr lang="ru-RU" dirty="0" smtClean="0"/>
              <a:t> - Федеральный институт педагогических измерений</a:t>
            </a:r>
          </a:p>
          <a:p>
            <a:r>
              <a:rPr lang="de-DE" dirty="0" smtClean="0">
                <a:hlinkClick r:id="rId4"/>
              </a:rPr>
              <a:t>http://mon.gov.ru/</a:t>
            </a:r>
            <a:r>
              <a:rPr lang="ru-RU" dirty="0" smtClean="0"/>
              <a:t> - официальный сайт Министерства образования и науки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386</Words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ГИА - 2012</vt:lpstr>
      <vt:lpstr>Участники ГИА – 2012 обязаны сдать не менее 4 экзаменов: </vt:lpstr>
      <vt:lpstr>Слайд 3</vt:lpstr>
      <vt:lpstr>Бланки</vt:lpstr>
      <vt:lpstr>Оценивание</vt:lpstr>
      <vt:lpstr>Неудовлетворительная оценка</vt:lpstr>
      <vt:lpstr>апелляция</vt:lpstr>
      <vt:lpstr>Полезные источники: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- 2012</dc:title>
  <cp:lastModifiedBy>Вдовины</cp:lastModifiedBy>
  <cp:revision>5</cp:revision>
  <dcterms:modified xsi:type="dcterms:W3CDTF">2012-05-03T10:10:13Z</dcterms:modified>
</cp:coreProperties>
</file>